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59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6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9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23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30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92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54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514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34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73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36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6DF2-B3B1-457F-85EF-590BBEC367CC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A0B19-3CDA-4991-9917-30D81A8223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70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GB" dirty="0" smtClean="0"/>
              <a:t>Most likely/common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 algn="ctr"/>
            <a:r>
              <a:rPr lang="en-GB" sz="4000" dirty="0"/>
              <a:t>C</a:t>
            </a:r>
            <a:r>
              <a:rPr lang="en-GB" sz="4000" dirty="0" smtClean="0"/>
              <a:t>uts </a:t>
            </a:r>
            <a:r>
              <a:rPr lang="en-GB" sz="4000" dirty="0"/>
              <a:t>and </a:t>
            </a:r>
            <a:r>
              <a:rPr lang="en-GB" sz="4000" dirty="0" smtClean="0"/>
              <a:t>scrapes</a:t>
            </a:r>
          </a:p>
          <a:p>
            <a:pPr lvl="0" algn="ctr"/>
            <a:r>
              <a:rPr lang="en-GB" sz="4000" dirty="0"/>
              <a:t>T</a:t>
            </a:r>
            <a:r>
              <a:rPr lang="en-GB" sz="4000" dirty="0" smtClean="0"/>
              <a:t>wists </a:t>
            </a:r>
            <a:r>
              <a:rPr lang="en-GB" sz="4000" dirty="0" err="1"/>
              <a:t>eg</a:t>
            </a:r>
            <a:r>
              <a:rPr lang="en-GB" sz="4000" dirty="0"/>
              <a:t> ankle</a:t>
            </a:r>
          </a:p>
          <a:p>
            <a:pPr lvl="0" algn="ctr"/>
            <a:r>
              <a:rPr lang="en-GB" sz="4000" dirty="0"/>
              <a:t>S</a:t>
            </a:r>
            <a:r>
              <a:rPr lang="en-GB" sz="4000" dirty="0" smtClean="0"/>
              <a:t>prains </a:t>
            </a:r>
            <a:r>
              <a:rPr lang="en-GB" sz="4000" dirty="0" err="1"/>
              <a:t>eg</a:t>
            </a:r>
            <a:r>
              <a:rPr lang="en-GB" sz="4000" dirty="0"/>
              <a:t> </a:t>
            </a:r>
            <a:r>
              <a:rPr lang="en-GB" sz="4000" dirty="0" smtClean="0"/>
              <a:t>ankle</a:t>
            </a:r>
          </a:p>
          <a:p>
            <a:pPr lvl="0" algn="ctr"/>
            <a:endParaRPr lang="en-GB" sz="4000" dirty="0"/>
          </a:p>
          <a:p>
            <a:pPr lvl="0" algn="ctr"/>
            <a:r>
              <a:rPr lang="en-GB" sz="4000" dirty="0"/>
              <a:t>D</a:t>
            </a:r>
            <a:r>
              <a:rPr lang="en-GB" sz="4000" dirty="0" smtClean="0"/>
              <a:t>ehydration</a:t>
            </a:r>
          </a:p>
          <a:p>
            <a:pPr marL="0" lvl="0" indent="0" algn="ctr">
              <a:buNone/>
            </a:pPr>
            <a:endParaRPr lang="en-GB" sz="4000" dirty="0" smtClean="0"/>
          </a:p>
          <a:p>
            <a:pPr lvl="0" algn="ctr"/>
            <a:r>
              <a:rPr lang="en-GB" sz="4000" dirty="0" smtClean="0"/>
              <a:t>Burns (Cooking lesson)</a:t>
            </a:r>
          </a:p>
          <a:p>
            <a:pPr lvl="0" algn="ctr"/>
            <a:r>
              <a:rPr lang="en-GB" sz="4000" dirty="0" smtClean="0"/>
              <a:t>Hypothermia (Cold)</a:t>
            </a:r>
          </a:p>
          <a:p>
            <a:pPr lvl="0" algn="ctr"/>
            <a:r>
              <a:rPr lang="en-GB" sz="4000" dirty="0" smtClean="0"/>
              <a:t>Hyperthermia (Hot)</a:t>
            </a:r>
          </a:p>
          <a:p>
            <a:pPr lvl="0" algn="ctr"/>
            <a:r>
              <a:rPr lang="en-GB" sz="4000" dirty="0" smtClean="0"/>
              <a:t>Head injuries</a:t>
            </a:r>
            <a:endParaRPr lang="en-GB" sz="4000" dirty="0"/>
          </a:p>
          <a:p>
            <a:pPr lvl="0" algn="ctr"/>
            <a:r>
              <a:rPr lang="en-GB" sz="4000" dirty="0"/>
              <a:t>Breaks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62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0728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PREVENTION</a:t>
            </a:r>
          </a:p>
          <a:p>
            <a:pPr algn="ctr"/>
            <a:endParaRPr lang="en-GB" sz="6000" dirty="0" smtClean="0"/>
          </a:p>
          <a:p>
            <a:pPr algn="ctr"/>
            <a:r>
              <a:rPr lang="en-GB" sz="6000" dirty="0" smtClean="0"/>
              <a:t>V</a:t>
            </a:r>
            <a:endParaRPr lang="en-GB" sz="6000" dirty="0"/>
          </a:p>
          <a:p>
            <a:pPr algn="ctr"/>
            <a:endParaRPr lang="en-GB" sz="6000" dirty="0" smtClean="0"/>
          </a:p>
          <a:p>
            <a:pPr algn="ctr"/>
            <a:r>
              <a:rPr lang="en-GB" sz="6000" dirty="0" smtClean="0"/>
              <a:t>TREATMENT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23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3600" dirty="0" smtClean="0"/>
              <a:t>Unresponsive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9" t="13173" r="35007" b="19426"/>
          <a:stretch/>
        </p:blipFill>
        <p:spPr bwMode="auto">
          <a:xfrm>
            <a:off x="20252" y="925541"/>
            <a:ext cx="4263716" cy="581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4" t="11889" r="32166" b="14291"/>
          <a:stretch/>
        </p:blipFill>
        <p:spPr bwMode="auto">
          <a:xfrm>
            <a:off x="4644008" y="925541"/>
            <a:ext cx="4497393" cy="593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64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984" y="0"/>
            <a:ext cx="9159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First Aid Kit and Equipment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270" y="90872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Personal</a:t>
            </a:r>
            <a:endParaRPr lang="en-GB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23990" y="90872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Group</a:t>
            </a:r>
            <a:endParaRPr lang="en-GB" sz="36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700808"/>
            <a:ext cx="36671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400" dirty="0" smtClean="0"/>
              <a:t>Small personal first aid kit</a:t>
            </a:r>
          </a:p>
          <a:p>
            <a:r>
              <a:rPr lang="en-GB" sz="1400" dirty="0" smtClean="0"/>
              <a:t>(bandages plasters </a:t>
            </a:r>
            <a:r>
              <a:rPr lang="en-GB" sz="1400" dirty="0" err="1" smtClean="0"/>
              <a:t>etc</a:t>
            </a:r>
            <a:r>
              <a:rPr lang="en-GB" sz="1400" dirty="0" smtClean="0"/>
              <a:t>)</a:t>
            </a:r>
          </a:p>
          <a:p>
            <a:endParaRPr lang="en-GB" sz="1400" dirty="0" smtClean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Personal medication (inhaler </a:t>
            </a:r>
            <a:r>
              <a:rPr lang="en-GB" sz="1400" dirty="0" err="1" smtClean="0"/>
              <a:t>etc</a:t>
            </a:r>
            <a:r>
              <a:rPr lang="en-GB" sz="1400" dirty="0" smtClean="0"/>
              <a:t>)</a:t>
            </a:r>
          </a:p>
          <a:p>
            <a:endParaRPr lang="en-GB" sz="1400" dirty="0" smtClean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Blister plasters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Head torch (batteries)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Bright rain cover on rucksack 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Walking boots and waterproofs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Hat and gloves and warm layers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Food and water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Insect head net?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Walking poles?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Phone?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13792" y="1700807"/>
            <a:ext cx="3667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Sun cream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Phone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Emergency contact card (map case)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26437" y="3440063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Staff</a:t>
            </a:r>
            <a:endParaRPr lang="en-GB" sz="36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494755" y="4365104"/>
            <a:ext cx="36671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600" dirty="0" smtClean="0"/>
              <a:t>Substantial first aid kit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  <a:p>
            <a:pPr marL="285750" indent="-285750">
              <a:buFontTx/>
              <a:buChar char="-"/>
            </a:pPr>
            <a:r>
              <a:rPr lang="en-GB" sz="1600" dirty="0" smtClean="0"/>
              <a:t>Equipment to deal with burns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  <a:p>
            <a:pPr marL="285750" indent="-285750">
              <a:buFontTx/>
              <a:buChar char="-"/>
            </a:pPr>
            <a:r>
              <a:rPr lang="en-GB" sz="1600" dirty="0" smtClean="0"/>
              <a:t>Spare </a:t>
            </a:r>
            <a:r>
              <a:rPr lang="en-GB" sz="1600" dirty="0" err="1" smtClean="0"/>
              <a:t>trangia</a:t>
            </a:r>
            <a:r>
              <a:rPr lang="en-GB" sz="1600" dirty="0" smtClean="0"/>
              <a:t> </a:t>
            </a:r>
            <a:r>
              <a:rPr lang="en-GB" sz="1600" dirty="0" smtClean="0"/>
              <a:t>burners</a:t>
            </a:r>
          </a:p>
          <a:p>
            <a:pPr marL="285750" indent="-285750">
              <a:buFontTx/>
              <a:buChar char="-"/>
            </a:pPr>
            <a:endParaRPr lang="en-GB" sz="1600" dirty="0"/>
          </a:p>
          <a:p>
            <a:pPr marL="285750" indent="-285750">
              <a:buFontTx/>
              <a:buChar char="-"/>
            </a:pPr>
            <a:r>
              <a:rPr lang="en-GB" sz="1600" dirty="0" smtClean="0"/>
              <a:t>Tick tool</a:t>
            </a:r>
            <a:endParaRPr lang="en-GB" sz="16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747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HELP???</a:t>
            </a:r>
            <a:endParaRPr lang="en-GB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1196" y="958081"/>
            <a:ext cx="8229600" cy="4525963"/>
          </a:xfrm>
        </p:spPr>
        <p:txBody>
          <a:bodyPr>
            <a:normAutofit fontScale="92500"/>
          </a:bodyPr>
          <a:lstStyle/>
          <a:p>
            <a:pPr lvl="0" algn="ctr"/>
            <a:r>
              <a:rPr lang="en-GB" dirty="0" smtClean="0"/>
              <a:t>Stop asses, treat and carry on</a:t>
            </a:r>
          </a:p>
          <a:p>
            <a:pPr lvl="0" algn="ctr"/>
            <a:r>
              <a:rPr lang="en-GB" dirty="0" smtClean="0"/>
              <a:t>Checkpoints – go forward or go back (depends)</a:t>
            </a:r>
          </a:p>
          <a:p>
            <a:pPr lvl="0" algn="ctr"/>
            <a:r>
              <a:rPr lang="en-GB" dirty="0" smtClean="0"/>
              <a:t>Phone – can’t rely on phone signal</a:t>
            </a:r>
          </a:p>
          <a:p>
            <a:pPr lvl="0" algn="ctr"/>
            <a:r>
              <a:rPr lang="en-GB" dirty="0" smtClean="0"/>
              <a:t>Ask for help – road/village/payphone (not for help with navigation)</a:t>
            </a:r>
          </a:p>
          <a:p>
            <a:pPr lvl="0" algn="ctr"/>
            <a:r>
              <a:rPr lang="en-GB" dirty="0" smtClean="0"/>
              <a:t>Emergency contact card</a:t>
            </a:r>
          </a:p>
          <a:p>
            <a:pPr lvl="0" algn="ctr"/>
            <a:r>
              <a:rPr lang="en-GB" dirty="0" smtClean="0"/>
              <a:t>If serious ring 999 ask for the police for mountain rescue</a:t>
            </a:r>
          </a:p>
          <a:p>
            <a:pPr lvl="0" algn="ctr"/>
            <a:endParaRPr lang="en-GB" sz="4000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6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Lost???</a:t>
            </a:r>
          </a:p>
          <a:p>
            <a:pPr algn="ctr"/>
            <a:endParaRPr lang="en-GB" sz="2400" dirty="0"/>
          </a:p>
          <a:p>
            <a:pPr algn="ctr"/>
            <a:r>
              <a:rPr lang="en-GB" sz="3600" dirty="0" smtClean="0"/>
              <a:t>Roads</a:t>
            </a:r>
          </a:p>
          <a:p>
            <a:pPr algn="ctr"/>
            <a:endParaRPr lang="en-GB" sz="3200" dirty="0"/>
          </a:p>
          <a:p>
            <a:pPr algn="ctr"/>
            <a:r>
              <a:rPr lang="en-GB" sz="3600" dirty="0" smtClean="0"/>
              <a:t>Cattle</a:t>
            </a:r>
          </a:p>
          <a:p>
            <a:pPr algn="ctr"/>
            <a:endParaRPr lang="en-GB" sz="2400" dirty="0"/>
          </a:p>
          <a:p>
            <a:pPr algn="ctr"/>
            <a:r>
              <a:rPr lang="en-GB" sz="3600" dirty="0" smtClean="0"/>
              <a:t>Rivers and streams</a:t>
            </a:r>
          </a:p>
          <a:p>
            <a:pPr algn="ctr"/>
            <a:endParaRPr lang="en-GB" sz="3200" dirty="0"/>
          </a:p>
          <a:p>
            <a:pPr algn="ctr"/>
            <a:r>
              <a:rPr lang="en-GB" sz="3600" dirty="0" smtClean="0"/>
              <a:t>Lightning and weather</a:t>
            </a:r>
          </a:p>
          <a:p>
            <a:pPr algn="ctr"/>
            <a:endParaRPr lang="en-GB" sz="2800" dirty="0"/>
          </a:p>
          <a:p>
            <a:pPr algn="ctr"/>
            <a:r>
              <a:rPr lang="en-GB" sz="3600" dirty="0" smtClean="0"/>
              <a:t>Steep ground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No fires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2994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180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Most likely/common</vt:lpstr>
      <vt:lpstr>PowerPoint Presentation</vt:lpstr>
      <vt:lpstr>Unresponsive </vt:lpstr>
      <vt:lpstr>PowerPoint Presentation</vt:lpstr>
      <vt:lpstr>PowerPoint Presentation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likely/common</dc:title>
  <dc:creator>The Whitby High School</dc:creator>
  <cp:lastModifiedBy>S Austin</cp:lastModifiedBy>
  <cp:revision>10</cp:revision>
  <dcterms:created xsi:type="dcterms:W3CDTF">2018-01-25T11:21:14Z</dcterms:created>
  <dcterms:modified xsi:type="dcterms:W3CDTF">2020-01-20T09:50:16Z</dcterms:modified>
</cp:coreProperties>
</file>